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sldIdLst>
    <p:sldId id="256" r:id="rId5"/>
    <p:sldId id="258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76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463585"/>
      </p:ext>
    </p:extLst>
  </p:cSld>
  <p:clrMapOvr>
    <a:masterClrMapping/>
  </p:clrMapOvr>
  <p:transition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8498458"/>
      </p:ext>
    </p:extLst>
  </p:cSld>
  <p:clrMapOvr>
    <a:masterClrMapping/>
  </p:clrMapOvr>
  <p:transition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219200"/>
            <a:ext cx="207645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76950" cy="490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5543547"/>
      </p:ext>
    </p:extLst>
  </p:cSld>
  <p:clrMapOvr>
    <a:masterClrMapping/>
  </p:clrMapOvr>
  <p:transition advClick="0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461646"/>
      </p:ext>
    </p:extLst>
  </p:cSld>
  <p:clrMapOvr>
    <a:masterClrMapping/>
  </p:clrMapOvr>
  <p:transition advClick="0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208910"/>
      </p:ext>
    </p:extLst>
  </p:cSld>
  <p:clrMapOvr>
    <a:masterClrMapping/>
  </p:clrMapOvr>
  <p:transition advClick="0" advTm="1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914036"/>
      </p:ext>
    </p:extLst>
  </p:cSld>
  <p:clrMapOvr>
    <a:masterClrMapping/>
  </p:clrMapOvr>
  <p:transition advClick="0" advTm="1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841463"/>
      </p:ext>
    </p:extLst>
  </p:cSld>
  <p:clrMapOvr>
    <a:masterClrMapping/>
  </p:clrMapOvr>
  <p:transition advClick="0" advTm="1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691756"/>
      </p:ext>
    </p:extLst>
  </p:cSld>
  <p:clrMapOvr>
    <a:masterClrMapping/>
  </p:clrMapOvr>
  <p:transition advClick="0" advTm="1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07358"/>
      </p:ext>
    </p:extLst>
  </p:cSld>
  <p:clrMapOvr>
    <a:masterClrMapping/>
  </p:clrMapOvr>
  <p:transition advClick="0" advTm="1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240869"/>
      </p:ext>
    </p:extLst>
  </p:cSld>
  <p:clrMapOvr>
    <a:masterClrMapping/>
  </p:clrMapOvr>
  <p:transition advClick="0" advTm="1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660461"/>
      </p:ext>
    </p:extLst>
  </p:cSld>
  <p:clrMapOvr>
    <a:masterClrMapping/>
  </p:clrMapOvr>
  <p:transition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144745"/>
      </p:ext>
    </p:extLst>
  </p:cSld>
  <p:clrMapOvr>
    <a:masterClrMapping/>
  </p:clrMapOvr>
  <p:transition advClick="0" advTm="1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052130"/>
      </p:ext>
    </p:extLst>
  </p:cSld>
  <p:clrMapOvr>
    <a:masterClrMapping/>
  </p:clrMapOvr>
  <p:transition advClick="0" advTm="1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8819477"/>
      </p:ext>
    </p:extLst>
  </p:cSld>
  <p:clrMapOvr>
    <a:masterClrMapping/>
  </p:clrMapOvr>
  <p:transition advClick="0" advTm="1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479045"/>
      </p:ext>
    </p:extLst>
  </p:cSld>
  <p:clrMapOvr>
    <a:masterClrMapping/>
  </p:clrMapOvr>
  <p:transition advClick="0" advTm="1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113365"/>
      </p:ext>
    </p:extLst>
  </p:cSld>
  <p:clrMapOvr>
    <a:masterClrMapping/>
  </p:clrMapOvr>
  <p:transition advClick="0" advTm="1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493809"/>
      </p:ext>
    </p:extLst>
  </p:cSld>
  <p:clrMapOvr>
    <a:masterClrMapping/>
  </p:clrMapOvr>
  <p:transition advClick="0" advTm="1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273000"/>
      </p:ext>
    </p:extLst>
  </p:cSld>
  <p:clrMapOvr>
    <a:masterClrMapping/>
  </p:clrMapOvr>
  <p:transition advClick="0" advTm="1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1183037"/>
      </p:ext>
    </p:extLst>
  </p:cSld>
  <p:clrMapOvr>
    <a:masterClrMapping/>
  </p:clrMapOvr>
  <p:transition advClick="0" advTm="1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663693"/>
      </p:ext>
    </p:extLst>
  </p:cSld>
  <p:clrMapOvr>
    <a:masterClrMapping/>
  </p:clrMapOvr>
  <p:transition advClick="0" advTm="1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696455"/>
      </p:ext>
    </p:extLst>
  </p:cSld>
  <p:clrMapOvr>
    <a:masterClrMapping/>
  </p:clrMapOvr>
  <p:transition advClick="0" advTm="1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47265"/>
      </p:ext>
    </p:extLst>
  </p:cSld>
  <p:clrMapOvr>
    <a:masterClrMapping/>
  </p:clrMapOvr>
  <p:transition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836059"/>
      </p:ext>
    </p:extLst>
  </p:cSld>
  <p:clrMapOvr>
    <a:masterClrMapping/>
  </p:clrMapOvr>
  <p:transition advClick="0" advTm="1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295531"/>
      </p:ext>
    </p:extLst>
  </p:cSld>
  <p:clrMapOvr>
    <a:masterClrMapping/>
  </p:clrMapOvr>
  <p:transition advClick="0" advTm="1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311135"/>
      </p:ext>
    </p:extLst>
  </p:cSld>
  <p:clrMapOvr>
    <a:masterClrMapping/>
  </p:clrMapOvr>
  <p:transition advClick="0" advTm="1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549601"/>
      </p:ext>
    </p:extLst>
  </p:cSld>
  <p:clrMapOvr>
    <a:masterClrMapping/>
  </p:clrMapOvr>
  <p:transition advClick="0" advTm="1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1113"/>
            <a:ext cx="1847850" cy="6846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1113"/>
            <a:ext cx="5391150" cy="6846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8996933"/>
      </p:ext>
    </p:extLst>
  </p:cSld>
  <p:clrMapOvr>
    <a:masterClrMapping/>
  </p:clrMapOvr>
  <p:transition advClick="0" advTm="1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65775"/>
      </p:ext>
    </p:extLst>
  </p:cSld>
  <p:clrMapOvr>
    <a:masterClrMapping/>
  </p:clrMapOvr>
  <p:transition advClick="0" advTm="1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581384"/>
      </p:ext>
    </p:extLst>
  </p:cSld>
  <p:clrMapOvr>
    <a:masterClrMapping/>
  </p:clrMapOvr>
  <p:transition advClick="0" advTm="1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476385"/>
      </p:ext>
    </p:extLst>
  </p:cSld>
  <p:clrMapOvr>
    <a:masterClrMapping/>
  </p:clrMapOvr>
  <p:transition advClick="0" advTm="1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3124200"/>
            <a:ext cx="2895600" cy="346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3124200"/>
            <a:ext cx="2895600" cy="346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108979"/>
      </p:ext>
    </p:extLst>
  </p:cSld>
  <p:clrMapOvr>
    <a:masterClrMapping/>
  </p:clrMapOvr>
  <p:transition advClick="0" advTm="1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9390833"/>
      </p:ext>
    </p:extLst>
  </p:cSld>
  <p:clrMapOvr>
    <a:masterClrMapping/>
  </p:clrMapOvr>
  <p:transition advClick="0" advTm="1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672955"/>
      </p:ext>
    </p:extLst>
  </p:cSld>
  <p:clrMapOvr>
    <a:masterClrMapping/>
  </p:clrMapOvr>
  <p:transition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787948"/>
      </p:ext>
    </p:extLst>
  </p:cSld>
  <p:clrMapOvr>
    <a:masterClrMapping/>
  </p:clrMapOvr>
  <p:transition advClick="0" advTm="1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668117"/>
      </p:ext>
    </p:extLst>
  </p:cSld>
  <p:clrMapOvr>
    <a:masterClrMapping/>
  </p:clrMapOvr>
  <p:transition advClick="0" advTm="1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200694"/>
      </p:ext>
    </p:extLst>
  </p:cSld>
  <p:clrMapOvr>
    <a:masterClrMapping/>
  </p:clrMapOvr>
  <p:transition advClick="0" advTm="1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241653"/>
      </p:ext>
    </p:extLst>
  </p:cSld>
  <p:clrMapOvr>
    <a:masterClrMapping/>
  </p:clrMapOvr>
  <p:transition advClick="0" advTm="1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537340"/>
      </p:ext>
    </p:extLst>
  </p:cSld>
  <p:clrMapOvr>
    <a:masterClrMapping/>
  </p:clrMapOvr>
  <p:transition advClick="0" advTm="1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7100" y="1219200"/>
            <a:ext cx="1485900" cy="5372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1219200"/>
            <a:ext cx="4305300" cy="5372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3461056"/>
      </p:ext>
    </p:extLst>
  </p:cSld>
  <p:clrMapOvr>
    <a:masterClrMapping/>
  </p:clrMapOvr>
  <p:transition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004180"/>
      </p:ext>
    </p:extLst>
  </p:cSld>
  <p:clrMapOvr>
    <a:masterClrMapping/>
  </p:clrMapOvr>
  <p:transition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5296505"/>
      </p:ext>
    </p:extLst>
  </p:cSld>
  <p:clrMapOvr>
    <a:masterClrMapping/>
  </p:clrMapOvr>
  <p:transition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274790"/>
      </p:ext>
    </p:extLst>
  </p:cSld>
  <p:clrMapOvr>
    <a:masterClrMapping/>
  </p:clrMapOvr>
  <p:transition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7233"/>
      </p:ext>
    </p:extLst>
  </p:cSld>
  <p:clrMapOvr>
    <a:masterClrMapping/>
  </p:clrMapOvr>
  <p:transition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139343"/>
      </p:ext>
    </p:extLst>
  </p:cSld>
  <p:clrMapOvr>
    <a:masterClrMapping/>
  </p:clrMapOvr>
  <p:transition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90FF110-DF5E-400D-B54E-FA40AF5A0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1219200"/>
            <a:ext cx="594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advClick="0" advTm="1500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9pPr>
    </p:titleStyle>
    <p:bodyStyle>
      <a:lvl1pPr marL="39688" indent="-39688" algn="ctr" rtl="0" eaLnBrk="0" fontAlgn="base" hangingPunct="0">
        <a:spcBef>
          <a:spcPts val="7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96888" indent="-39688" algn="ctr" rtl="0" eaLnBrk="0" fontAlgn="base" hangingPunct="0">
        <a:spcBef>
          <a:spcPts val="6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54088" indent="-39688" algn="ctr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411288" indent="-39688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868488" indent="-39688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3256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7828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2400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6972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advClick="0" advTm="1500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826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C9385B20-19C6-4FE9-9117-67F2D6416C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F3760711-2A65-45AF-A073-05B7D75D9B62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197A5CB4-9245-4A0C-B499-49A35D1BC841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6638"/>
            <a:ext cx="91440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FE5DD640-A5CF-4997-9B5A-347DFE194FBD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6423025"/>
            <a:ext cx="107791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5">
            <a:extLst>
              <a:ext uri="{FF2B5EF4-FFF2-40B4-BE49-F238E27FC236}">
                <a16:creationId xmlns:a16="http://schemas.microsoft.com/office/drawing/2014/main" id="{D435353C-D817-400B-B546-F95431A1A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1113"/>
            <a:ext cx="73914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5F2ACC23-FDFD-4BC9-86D2-A883E4DCA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447800"/>
            <a:ext cx="7391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advClick="0" advTm="1500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9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F7C96F10-8D69-4F80-A341-B74FFBD84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pic>
          <p:nvPicPr>
            <p:cNvPr id="3077" name="Picture 2">
              <a:extLst>
                <a:ext uri="{FF2B5EF4-FFF2-40B4-BE49-F238E27FC236}">
                  <a16:creationId xmlns:a16="http://schemas.microsoft.com/office/drawing/2014/main" id="{6FF4FDFB-7F74-4B05-AA0F-C7E9F59D73C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3">
              <a:extLst>
                <a:ext uri="{FF2B5EF4-FFF2-40B4-BE49-F238E27FC236}">
                  <a16:creationId xmlns:a16="http://schemas.microsoft.com/office/drawing/2014/main" id="{72E7DCC6-AC8F-4AC0-AC5F-8EC15E3D835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8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4">
              <a:extLst>
                <a:ext uri="{FF2B5EF4-FFF2-40B4-BE49-F238E27FC236}">
                  <a16:creationId xmlns:a16="http://schemas.microsoft.com/office/drawing/2014/main" id="{C30F47D4-B55E-4730-8B62-30D89214ED8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576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Rectangle 5">
              <a:extLst>
                <a:ext uri="{FF2B5EF4-FFF2-40B4-BE49-F238E27FC236}">
                  <a16:creationId xmlns:a16="http://schemas.microsoft.com/office/drawing/2014/main" id="{DA12CF74-7B2D-485A-B81D-51A8FB90D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16"/>
              <a:ext cx="1584" cy="1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3081" name="Picture 6">
              <a:extLst>
                <a:ext uri="{FF2B5EF4-FFF2-40B4-BE49-F238E27FC236}">
                  <a16:creationId xmlns:a16="http://schemas.microsoft.com/office/drawing/2014/main" id="{BA086588-CE08-4A37-AA86-91679A8D355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1296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7">
              <a:extLst>
                <a:ext uri="{FF2B5EF4-FFF2-40B4-BE49-F238E27FC236}">
                  <a16:creationId xmlns:a16="http://schemas.microsoft.com/office/drawing/2014/main" id="{2E025E07-9880-426D-B393-43BDC39674E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3840"/>
              <a:ext cx="118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8">
            <a:extLst>
              <a:ext uri="{FF2B5EF4-FFF2-40B4-BE49-F238E27FC236}">
                <a16:creationId xmlns:a16="http://schemas.microsoft.com/office/drawing/2014/main" id="{774BF5D8-BFEE-47CB-A210-DA2085F4E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1219200"/>
            <a:ext cx="594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3076" name="Rectangle 9">
            <a:extLst>
              <a:ext uri="{FF2B5EF4-FFF2-40B4-BE49-F238E27FC236}">
                <a16:creationId xmlns:a16="http://schemas.microsoft.com/office/drawing/2014/main" id="{E1BBDED7-6E22-49B0-A016-607DF7B22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3124200"/>
            <a:ext cx="5943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1500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9pPr>
    </p:titleStyle>
    <p:bodyStyle>
      <a:lvl1pPr marL="39688" indent="-39688" algn="ctr" rtl="0" eaLnBrk="0" fontAlgn="base" hangingPunct="0">
        <a:spcBef>
          <a:spcPts val="70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46088" indent="11113" algn="ctr" rtl="0" eaLnBrk="0" fontAlgn="base" hangingPunct="0">
        <a:spcBef>
          <a:spcPts val="600"/>
        </a:spcBef>
        <a:spcAft>
          <a:spcPct val="0"/>
        </a:spcAft>
        <a:defRPr sz="28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03288" indent="11113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360488" indent="11113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817688" indent="11113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274888" algn="ctr" rtl="0" fontAlgn="base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6pPr>
      <a:lvl7pPr marL="2732088" algn="ctr" rtl="0" fontAlgn="base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7pPr>
      <a:lvl8pPr marL="3189288" algn="ctr" rtl="0" fontAlgn="base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8pPr>
      <a:lvl9pPr marL="3646488" algn="ctr" rtl="0" fontAlgn="base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3F1DFDF2-48A3-4A55-B293-A2BD21C4A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1828800"/>
            <a:ext cx="5562600" cy="1905000"/>
          </a:xfrm>
        </p:spPr>
        <p:txBody>
          <a:bodyPr rIns="132080"/>
          <a:lstStyle/>
          <a:p>
            <a:pPr indent="0" eaLnBrk="1" hangingPunct="1"/>
            <a:r>
              <a:rPr lang="es-419" altLang="en-US" dirty="0"/>
              <a:t>Zero Hunger </a:t>
            </a:r>
            <a:br>
              <a:rPr lang="es-419" altLang="en-US" dirty="0"/>
            </a:br>
            <a:r>
              <a:rPr lang="es-419" altLang="en-US" dirty="0"/>
              <a:t>José Román and Milton G. Vélez </a:t>
            </a:r>
            <a:endParaRPr lang="en-US" altLang="en-US" dirty="0"/>
          </a:p>
        </p:txBody>
      </p:sp>
      <p:pic>
        <p:nvPicPr>
          <p:cNvPr id="4099" name="Picture 1" descr="images-1.jpeg">
            <a:extLst>
              <a:ext uri="{FF2B5EF4-FFF2-40B4-BE49-F238E27FC236}">
                <a16:creationId xmlns:a16="http://schemas.microsoft.com/office/drawing/2014/main" id="{26E55476-EF94-4B6D-B7FE-4210DFC62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617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>
            <a:extLst>
              <a:ext uri="{FF2B5EF4-FFF2-40B4-BE49-F238E27FC236}">
                <a16:creationId xmlns:a16="http://schemas.microsoft.com/office/drawing/2014/main" id="{0F97CEC3-8E13-49E9-A87C-59F6C35E5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715000"/>
            <a:ext cx="266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latin typeface="Brush Script Std" charset="0"/>
              </a:rPr>
              <a:t>UPRH</a:t>
            </a:r>
          </a:p>
        </p:txBody>
      </p:sp>
      <p:pic>
        <p:nvPicPr>
          <p:cNvPr id="4101" name="Picture 1" descr="250px-Talk_face_svg_.png">
            <a:extLst>
              <a:ext uri="{FF2B5EF4-FFF2-40B4-BE49-F238E27FC236}">
                <a16:creationId xmlns:a16="http://schemas.microsoft.com/office/drawing/2014/main" id="{F82F6F68-7A8D-4125-8E29-43ECCD93F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2192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3">
            <a:extLst>
              <a:ext uri="{FF2B5EF4-FFF2-40B4-BE49-F238E27FC236}">
                <a16:creationId xmlns:a16="http://schemas.microsoft.com/office/drawing/2014/main" id="{CE520730-2E50-4BF8-AA8E-6E819ED6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3528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Brush Script Std" charset="0"/>
              </a:rPr>
              <a:t>6:40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0547B37E-EF4F-45E5-95C9-1754FDD02134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07E28C5-4383-0E4B-9D93-EE79C700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44" y="1273323"/>
            <a:ext cx="7717711" cy="4311354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7FAE36D7-3AAC-4D65-8699-654E2CCFA71E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4F807B7-E546-3544-9CAC-CD025E16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7" y="474403"/>
            <a:ext cx="8886005" cy="5909194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543EBD82-65CA-4644-B1E4-9795F5442263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56A2E0B-0416-E745-BB85-A5038BF3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2" y="1026636"/>
            <a:ext cx="8605415" cy="480472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F9CF2E2C-A79A-4C04-B70B-E9512F7ED740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FB3FB3D-4845-7245-92E8-D019B797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0" y="1260332"/>
            <a:ext cx="7787220" cy="4337335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13A5BAD4-B820-435B-A4F2-6F738377FC79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BF1E62C-2D65-034D-9F29-8D538CCF8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6" y="533368"/>
            <a:ext cx="8161488" cy="5791263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6DFD3851-40F4-4D19-A0D9-B8FD0D8BA1AF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CC4FE05-6F9A-B343-BB94-EF0DA918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74" y="1085612"/>
            <a:ext cx="8115852" cy="4686776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4C05913E-FB92-4684-B986-E5C96E94FB21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3258F4B-340B-1B4D-BA9B-98B81DC0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3" y="947553"/>
            <a:ext cx="8225793" cy="4962893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CD37CC91-E82A-4041-B3B3-4D2AD2443A4E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6141C1D-DCA3-B64F-A57C-1118A5B3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6" y="1291685"/>
            <a:ext cx="8584528" cy="3840151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AB710DFE-EB3F-421F-8769-71C1F74FB91C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22DAAA3D-A3C3-E340-9B50-012515E98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9" y="1014601"/>
            <a:ext cx="7935761" cy="482879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DA147213-4598-439F-860E-BFCE2C444509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40478DF-693F-2F4A-A2AA-CE28DB1A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2" y="1292808"/>
            <a:ext cx="8290176" cy="464249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FC1D7A63-4D43-4C6D-AE9F-FD666EFAC29C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7E797F7-798D-2147-96F1-E1329527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63" y="666629"/>
            <a:ext cx="8223673" cy="5524742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E3B11BC7-9C7A-4430-AB00-144FDAD1FDD7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4008017-D9BA-AF41-93EA-2D50371A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275"/>
            <a:ext cx="8959805" cy="339345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ED32275B-EDD2-4D6B-8D06-3113BC9EA6E8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4DDD733-20E5-6E40-A3EC-A6FD5C592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1" y="887477"/>
            <a:ext cx="8428397" cy="5083046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A3D51A1-95C1-492C-B444-68C342F3809E}"/>
              </a:ext>
            </a:extLst>
          </p:cNvPr>
          <p:cNvSpPr>
            <a:spLocks/>
          </p:cNvSpPr>
          <p:nvPr/>
        </p:nvSpPr>
        <p:spPr bwMode="auto">
          <a:xfrm>
            <a:off x="3200400" y="838200"/>
            <a:ext cx="574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38"/>
              </a:spcBef>
              <a:buClr>
                <a:srgbClr val="000000"/>
              </a:buClr>
              <a:buSzPct val="100000"/>
            </a:pPr>
            <a:r>
              <a:rPr lang="en-US" alt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 Sources &amp; Credits</a:t>
            </a:r>
            <a:endParaRPr lang="es-419" altLang="en-US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738"/>
              </a:spcBef>
              <a:buClr>
                <a:srgbClr val="000000"/>
              </a:buClr>
              <a:buSzPct val="100000"/>
            </a:pPr>
            <a:endParaRPr lang="es-419" altLang="en-US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738"/>
              </a:spcBef>
              <a:buClr>
                <a:srgbClr val="000000"/>
              </a:buClr>
              <a:buSzPct val="100000"/>
            </a:pPr>
            <a:endParaRPr lang="es-419" altLang="en-US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738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419" altLang="en-US" sz="2400" b="1" dirty="0">
                <a:solidFill>
                  <a:schemeClr val="tx1"/>
                </a:solidFill>
                <a:latin typeface="Times New Roman" panose="020F0502020204030204" pitchFamily="34" charset="0"/>
                <a:cs typeface="Arial" panose="020B0604020202020204" pitchFamily="34" charset="0"/>
              </a:rPr>
              <a:t>All the images shown above were obtained from Google under the name of Zero Hunger.</a:t>
            </a: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F170EDA9-5130-4FA0-BEC0-165724C7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6388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latin typeface="Brush Script MT Italic" panose="03060802040406070304" pitchFamily="66" charset="0"/>
              </a:rPr>
              <a:t>UPRH</a:t>
            </a:r>
          </a:p>
        </p:txBody>
      </p:sp>
      <p:pic>
        <p:nvPicPr>
          <p:cNvPr id="25604" name="Picture 1" descr="images-1.jpeg">
            <a:extLst>
              <a:ext uri="{FF2B5EF4-FFF2-40B4-BE49-F238E27FC236}">
                <a16:creationId xmlns:a16="http://schemas.microsoft.com/office/drawing/2014/main" id="{C8A0A37F-5E25-4DDE-AE88-0AAE18F9E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0"/>
            <a:ext cx="563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250px-Talk_face_svg_.png">
            <a:extLst>
              <a:ext uri="{FF2B5EF4-FFF2-40B4-BE49-F238E27FC236}">
                <a16:creationId xmlns:a16="http://schemas.microsoft.com/office/drawing/2014/main" id="{CC548325-E899-4648-A031-78E3079E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2192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>
            <a:extLst>
              <a:ext uri="{FF2B5EF4-FFF2-40B4-BE49-F238E27FC236}">
                <a16:creationId xmlns:a16="http://schemas.microsoft.com/office/drawing/2014/main" id="{1D6D92FE-D0E2-4641-925D-72B625E6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29000"/>
            <a:ext cx="152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Brush Script Std" charset="0"/>
              </a:rPr>
              <a:t>6:40</a:t>
            </a:r>
          </a:p>
        </p:txBody>
      </p:sp>
    </p:spTree>
  </p:cSld>
  <p:clrMapOvr>
    <a:masterClrMapping/>
  </p:clrMapOvr>
  <p:transition advClick="0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B346BDD0-E90B-4D03-964C-7777FE0070EB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088650B-E2CC-754F-B17A-57B67614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4" y="346841"/>
            <a:ext cx="7637151" cy="616431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224A42F5-B6DB-4588-B40E-10DDD9C71DC9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D7AEF923-C95B-3C4B-A93A-6EDCC6DA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15542"/>
            <a:ext cx="8439141" cy="5904865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AD6EB2FD-AE6C-4372-8E37-0490E519E26B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F7DBA7F7-1441-1745-9457-7AF7ADEA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7" y="1052026"/>
            <a:ext cx="8475925" cy="475394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602A845E-97F7-4070-9338-3CFF8F85C6DD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10ED2EEC-8CE4-064D-8C83-DE70E73E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16" y="283157"/>
            <a:ext cx="7833567" cy="5883171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C9D73E54-CF96-456E-AAA6-D93F258A0200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5E630BBC-5D4E-2A47-A1FD-1F1F4297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4" y="698564"/>
            <a:ext cx="8197712" cy="5460872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C44DBF52-5C3B-447F-8F1A-C67479229F5E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F075357-20A6-FB46-8B09-B4774BC6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41" y="1130559"/>
            <a:ext cx="8208718" cy="4596882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0DA0AC26-DA9D-4CC8-9401-6B4AB9EB53A7}"/>
              </a:ext>
            </a:extLst>
          </p:cNvPr>
          <p:cNvSpPr>
            <a:spLocks/>
          </p:cNvSpPr>
          <p:nvPr/>
        </p:nvSpPr>
        <p:spPr bwMode="auto">
          <a:xfrm>
            <a:off x="0" y="6540500"/>
            <a:ext cx="304800" cy="304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DBEEF4">
                  <a:alpha val="55000"/>
                </a:srgbClr>
              </a:gs>
              <a:gs pos="100000">
                <a:srgbClr val="0047FF">
                  <a:alpha val="9999"/>
                </a:srgbClr>
              </a:gs>
            </a:gsLst>
            <a:path path="rect">
              <a:fillToRect l="50000" t="50000" r="50000" b="50000"/>
            </a:path>
          </a:grad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pitchFamily="-109" charset="0"/>
              <a:ea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3DBE2C52-ADA0-5841-B40B-0BAC2EA4F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3" y="750524"/>
            <a:ext cx="8051154" cy="5356951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33333E-6 4.07407E-6 L 0.96666 -0.009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ヒラギノ角ゴ ProN W3" pitchFamily="-109" charset="-128"/>
            <a:cs typeface="ヒラギノ角ゴ ProN W3" pitchFamily="-109" charset="-128"/>
            <a:sym typeface="Arial" pitchFamily="-109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Pages>0</Pages>
  <Words>26</Words>
  <Characters>0</Characters>
  <Application>Microsoft Office PowerPoint</Application>
  <PresentationFormat>On-screen Show (4:3)</PresentationFormat>
  <Lines>0</Lines>
  <Paragraphs>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Brush Script MT Italic</vt:lpstr>
      <vt:lpstr>Brush Script Std</vt:lpstr>
      <vt:lpstr>Times New Roman</vt:lpstr>
      <vt:lpstr>Title &amp; Subtitle</vt:lpstr>
      <vt:lpstr>Title &amp; Bullets</vt:lpstr>
      <vt:lpstr>1_Default Design</vt:lpstr>
      <vt:lpstr>1_Title &amp; Subtitle</vt:lpstr>
      <vt:lpstr>Zero Hunger  José Román and Milton G. Vélez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RR Donnelley</dc:creator>
  <cp:keywords/>
  <dc:description/>
  <cp:lastModifiedBy> </cp:lastModifiedBy>
  <cp:revision>22</cp:revision>
  <dcterms:created xsi:type="dcterms:W3CDTF">2010-08-07T01:33:18Z</dcterms:created>
  <dcterms:modified xsi:type="dcterms:W3CDTF">2019-05-13T13:51:38Z</dcterms:modified>
</cp:coreProperties>
</file>